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9416"/>
    <a:srgbClr val="E5C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78" y="16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16/01/2019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836713" y="1403648"/>
            <a:ext cx="532859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>
                <a:latin typeface="Century Gothic" pitchFamily="34" charset="0"/>
              </a:rPr>
              <a:t>Rellena esta plantilla y te ayudaré a saber en qué momento de tu vida estás ahora, es decir dónde tienes tus contradicciones entre lo que quieres hacer y lo que crees que debes hacer</a:t>
            </a:r>
            <a:r>
              <a:rPr lang="es-ES" sz="2000" dirty="0" smtClean="0">
                <a:latin typeface="Century Gothic" pitchFamily="34" charset="0"/>
              </a:rPr>
              <a:t>.</a:t>
            </a:r>
          </a:p>
          <a:p>
            <a:pPr algn="just"/>
            <a:endParaRPr lang="es-ES" sz="2000" dirty="0">
              <a:latin typeface="Century Gothic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>
                <a:latin typeface="Century Gothic" pitchFamily="34" charset="0"/>
              </a:rPr>
              <a:t>Cómo rellenar esta plantilla</a:t>
            </a:r>
            <a:endParaRPr lang="es-ES" sz="2000" dirty="0">
              <a:latin typeface="Century Gothic" pitchFamily="34" charset="0"/>
            </a:endParaRPr>
          </a:p>
          <a:p>
            <a:pPr algn="just"/>
            <a:r>
              <a:rPr lang="es-ES" sz="2000" dirty="0">
                <a:latin typeface="Century Gothic" pitchFamily="34" charset="0"/>
              </a:rPr>
              <a:t>Solo tienes que poner </a:t>
            </a:r>
            <a:r>
              <a:rPr lang="es-ES" sz="2000" dirty="0" smtClean="0">
                <a:latin typeface="Century Gothic" pitchFamily="34" charset="0"/>
              </a:rPr>
              <a:t>a la derecha del cuadro </a:t>
            </a:r>
            <a:r>
              <a:rPr lang="es-ES" sz="2000" dirty="0">
                <a:latin typeface="Century Gothic" pitchFamily="34" charset="0"/>
              </a:rPr>
              <a:t>un número del 1 al 10 valorando cada una de las categorías de vida trabajo, dinero, familia, pareja/relaciones sociales, salud, espiritualidad</a:t>
            </a:r>
            <a:r>
              <a:rPr lang="es-ES" sz="2000" dirty="0" smtClean="0">
                <a:latin typeface="Century Gothic" pitchFamily="34" charset="0"/>
              </a:rPr>
              <a:t>.</a:t>
            </a:r>
          </a:p>
          <a:p>
            <a:pPr algn="just"/>
            <a:endParaRPr lang="es-ES" sz="2000" dirty="0">
              <a:latin typeface="Century Gothic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smtClean="0">
                <a:latin typeface="Century Gothic" pitchFamily="34" charset="0"/>
              </a:rPr>
              <a:t>Sé </a:t>
            </a:r>
            <a:r>
              <a:rPr lang="es-ES" sz="2000" dirty="0" err="1" smtClean="0">
                <a:latin typeface="Century Gothic" pitchFamily="34" charset="0"/>
              </a:rPr>
              <a:t>sincer</a:t>
            </a:r>
            <a:r>
              <a:rPr lang="es-ES" sz="2000" dirty="0" smtClean="0">
                <a:latin typeface="Century Gothic" pitchFamily="34" charset="0"/>
              </a:rPr>
              <a:t>@ esto es por y para ti si hay una puntuación que no sientes no la pongas, si pones 8 por ejemplo pero sientes que es un 5 pon un 5.</a:t>
            </a:r>
          </a:p>
          <a:p>
            <a:pPr algn="just"/>
            <a:endParaRPr lang="es-ES" sz="2000" dirty="0">
              <a:latin typeface="Century Gothic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dirty="0" smtClean="0">
                <a:latin typeface="Century Gothic" pitchFamily="34" charset="0"/>
              </a:rPr>
              <a:t>Una vez terminado revísalo y envíamelo</a:t>
            </a:r>
            <a:endParaRPr lang="es-ES" sz="2000" dirty="0">
              <a:latin typeface="Century Gothic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6858000" cy="1043608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692696" y="323528"/>
            <a:ext cx="5472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</a:rPr>
              <a:t>Test para saber en </a:t>
            </a:r>
            <a:r>
              <a:rPr lang="es-ES" sz="2400" b="1" dirty="0" err="1" smtClean="0">
                <a:solidFill>
                  <a:schemeClr val="bg1"/>
                </a:solidFill>
              </a:rPr>
              <a:t>qúe</a:t>
            </a:r>
            <a:r>
              <a:rPr lang="es-ES" sz="2400" b="1" dirty="0" smtClean="0">
                <a:solidFill>
                  <a:schemeClr val="bg1"/>
                </a:solidFill>
              </a:rPr>
              <a:t> punto estás ahora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8172400"/>
            <a:ext cx="6858000" cy="971600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584685" y="8335033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David Nevado </a:t>
            </a:r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Mentor-Coach </a:t>
            </a:r>
            <a:endParaRPr lang="es-ES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Sistema de alineación </a:t>
            </a:r>
            <a:r>
              <a:rPr lang="es-ES" b="1" dirty="0" err="1" smtClean="0">
                <a:solidFill>
                  <a:schemeClr val="bg1"/>
                </a:solidFill>
                <a:latin typeface="Century Gothic" pitchFamily="34" charset="0"/>
              </a:rPr>
              <a:t>neuroemocional</a:t>
            </a:r>
            <a:endParaRPr lang="es-E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Rectángulo"/>
          <p:cNvSpPr/>
          <p:nvPr/>
        </p:nvSpPr>
        <p:spPr>
          <a:xfrm>
            <a:off x="0" y="4437276"/>
            <a:ext cx="6858000" cy="369332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Rectángulo"/>
          <p:cNvSpPr/>
          <p:nvPr/>
        </p:nvSpPr>
        <p:spPr>
          <a:xfrm>
            <a:off x="0" y="683568"/>
            <a:ext cx="6858000" cy="369332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584685" y="6835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¿En qué piensas más cada día?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4" name="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710555"/>
              </p:ext>
            </p:extLst>
          </p:nvPr>
        </p:nvGraphicFramePr>
        <p:xfrm>
          <a:off x="1143000" y="1331640"/>
          <a:ext cx="457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DINERO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FAMILIA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PAREJA/RELACIONES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SALUD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ESPIRITUALIDAD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24 CuadroTexto"/>
          <p:cNvSpPr txBox="1"/>
          <p:nvPr/>
        </p:nvSpPr>
        <p:spPr>
          <a:xfrm>
            <a:off x="836712" y="443727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¿En qué inviertes tu tiempo  cada día?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635045"/>
              </p:ext>
            </p:extLst>
          </p:nvPr>
        </p:nvGraphicFramePr>
        <p:xfrm>
          <a:off x="1138480" y="5148064"/>
          <a:ext cx="457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DINERO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FAMILIA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PAREJA/RELACIONES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SALUD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ESPIRITUALIDAD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26 Rectángulo"/>
          <p:cNvSpPr/>
          <p:nvPr/>
        </p:nvSpPr>
        <p:spPr>
          <a:xfrm>
            <a:off x="0" y="8172400"/>
            <a:ext cx="6858000" cy="971600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584685" y="8335033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David Nevado </a:t>
            </a:r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Mentor-</a:t>
            </a:r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C</a:t>
            </a:r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oach </a:t>
            </a:r>
            <a:endParaRPr lang="es-ES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Sistema de alineación </a:t>
            </a:r>
            <a:r>
              <a:rPr lang="es-ES" b="1" dirty="0" err="1" smtClean="0">
                <a:solidFill>
                  <a:schemeClr val="bg1"/>
                </a:solidFill>
                <a:latin typeface="Century Gothic" pitchFamily="34" charset="0"/>
              </a:rPr>
              <a:t>neuroemocional</a:t>
            </a:r>
            <a:endParaRPr lang="es-E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6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683568"/>
            <a:ext cx="6858000" cy="369332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0" y="4412003"/>
            <a:ext cx="6858000" cy="369332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692696" y="6835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¿En qué gastas tu dinero?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4" name="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685687"/>
              </p:ext>
            </p:extLst>
          </p:nvPr>
        </p:nvGraphicFramePr>
        <p:xfrm>
          <a:off x="1143000" y="1331640"/>
          <a:ext cx="457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DINERO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FAMILIA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PAREJA/RELACIONES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SALUD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ESPIRITUALIDAD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24 CuadroTexto"/>
          <p:cNvSpPr txBox="1"/>
          <p:nvPr/>
        </p:nvSpPr>
        <p:spPr>
          <a:xfrm>
            <a:off x="836712" y="4400109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¿</a:t>
            </a:r>
            <a:r>
              <a:rPr lang="es-ES" dirty="0" err="1" smtClean="0">
                <a:solidFill>
                  <a:schemeClr val="bg1"/>
                </a:solidFill>
              </a:rPr>
              <a:t>Qúe</a:t>
            </a:r>
            <a:r>
              <a:rPr lang="es-ES" dirty="0" smtClean="0">
                <a:solidFill>
                  <a:schemeClr val="bg1"/>
                </a:solidFill>
              </a:rPr>
              <a:t> te consume más energía?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83798"/>
              </p:ext>
            </p:extLst>
          </p:nvPr>
        </p:nvGraphicFramePr>
        <p:xfrm>
          <a:off x="1138480" y="5148064"/>
          <a:ext cx="457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DINERO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FAMILIA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PAREJA/RELACIONES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SALUD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ESPIRITUALIDAD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0" y="8172400"/>
            <a:ext cx="6858000" cy="971600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584685" y="8335033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David Nevado </a:t>
            </a:r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Mentor-Coach </a:t>
            </a:r>
            <a:endParaRPr lang="es-ES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Sistema de alineación </a:t>
            </a:r>
            <a:r>
              <a:rPr lang="es-ES" b="1" dirty="0" err="1" smtClean="0">
                <a:solidFill>
                  <a:schemeClr val="bg1"/>
                </a:solidFill>
                <a:latin typeface="Century Gothic" pitchFamily="34" charset="0"/>
              </a:rPr>
              <a:t>neuroemocional</a:t>
            </a:r>
            <a:endParaRPr lang="es-E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7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683568"/>
            <a:ext cx="6858000" cy="369332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692696" y="68356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</a:rPr>
              <a:t>¿</a:t>
            </a:r>
            <a:r>
              <a:rPr lang="es-ES" dirty="0" err="1" smtClean="0">
                <a:solidFill>
                  <a:schemeClr val="bg1"/>
                </a:solidFill>
              </a:rPr>
              <a:t>Qúe</a:t>
            </a:r>
            <a:r>
              <a:rPr lang="es-ES" dirty="0" smtClean="0">
                <a:solidFill>
                  <a:schemeClr val="bg1"/>
                </a:solidFill>
              </a:rPr>
              <a:t> necesitas más en este momento de tu vida?</a:t>
            </a:r>
            <a:endParaRPr lang="es-ES" dirty="0">
              <a:solidFill>
                <a:schemeClr val="bg1"/>
              </a:solidFill>
            </a:endParaRPr>
          </a:p>
        </p:txBody>
      </p:sp>
      <p:graphicFrame>
        <p:nvGraphicFramePr>
          <p:cNvPr id="24" name="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685687"/>
              </p:ext>
            </p:extLst>
          </p:nvPr>
        </p:nvGraphicFramePr>
        <p:xfrm>
          <a:off x="1143000" y="1331640"/>
          <a:ext cx="4572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TRABAJO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DINERO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FAMILIA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PAREJA/RELACIONES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SALUD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ESPIRITUALIDAD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0" y="8172400"/>
            <a:ext cx="6858000" cy="971600"/>
          </a:xfrm>
          <a:prstGeom prst="rect">
            <a:avLst/>
          </a:prstGeom>
          <a:solidFill>
            <a:srgbClr val="B29416"/>
          </a:solidFill>
          <a:ln>
            <a:solidFill>
              <a:srgbClr val="B294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584685" y="8335033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David Nevado </a:t>
            </a:r>
            <a:r>
              <a:rPr lang="es-ES" b="1" smtClean="0">
                <a:solidFill>
                  <a:schemeClr val="bg1"/>
                </a:solidFill>
                <a:latin typeface="Century Gothic" pitchFamily="34" charset="0"/>
              </a:rPr>
              <a:t>Mentor-</a:t>
            </a:r>
            <a:r>
              <a:rPr lang="es-ES" b="1" smtClean="0">
                <a:solidFill>
                  <a:schemeClr val="bg1"/>
                </a:solidFill>
                <a:latin typeface="Century Gothic" pitchFamily="34" charset="0"/>
              </a:rPr>
              <a:t>Coach </a:t>
            </a:r>
            <a:endParaRPr lang="es-ES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es-ES" b="1" dirty="0" smtClean="0">
                <a:solidFill>
                  <a:schemeClr val="bg1"/>
                </a:solidFill>
                <a:latin typeface="Century Gothic" pitchFamily="34" charset="0"/>
              </a:rPr>
              <a:t>Sistema de alineación </a:t>
            </a:r>
            <a:r>
              <a:rPr lang="es-ES" b="1" dirty="0" err="1" smtClean="0">
                <a:solidFill>
                  <a:schemeClr val="bg1"/>
                </a:solidFill>
                <a:latin typeface="Century Gothic" pitchFamily="34" charset="0"/>
              </a:rPr>
              <a:t>neuroemocional</a:t>
            </a:r>
            <a:endParaRPr lang="es-ES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77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225</Words>
  <Application>Microsoft Office PowerPoint</Application>
  <PresentationFormat>Presentación en pantalla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</dc:creator>
  <cp:lastModifiedBy>David</cp:lastModifiedBy>
  <cp:revision>4</cp:revision>
  <dcterms:created xsi:type="dcterms:W3CDTF">2018-12-20T09:18:41Z</dcterms:created>
  <dcterms:modified xsi:type="dcterms:W3CDTF">2019-01-16T17:18:39Z</dcterms:modified>
</cp:coreProperties>
</file>